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3C6DD-27FC-4D0C-BD01-E8D5CCFCFF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F6EF62-5678-4C59-9813-8D484F9E88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3643C-3804-4809-A8AC-6A38CB9A1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73FA1-E32C-48F1-8333-C8663CD45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E156C-B93E-4C02-A5BE-4573F765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68996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96E85-6123-4654-A558-5CE1980D7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1DEDC3-48E6-4987-973E-FA11B37254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22DD5-C02E-4FC8-8E4F-EDA71A5C8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1CC9CD-E1BF-4CC8-BA48-7DBE8EBA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E5671-8FEA-4A15-996D-2ED8441BD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4573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8262C6-D52B-435F-AD0B-809C2333AC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441BD5-3644-45F6-9274-4DDCABDA2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48DE0-C5E2-4CE2-8765-CD414F6E6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205B6-3BA5-4D2D-AEBD-361F1E516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7219B-F3F9-45D7-8FB3-4D2FD47BE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008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B587B-2FBE-43E1-AC05-CD1225E34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9FDE9-AFE7-44B2-9DBA-190AD56C36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6637F-3250-4D9A-90E9-F4EC78DA1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ED3D7-7257-4FC0-995A-B11038CC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B7C-65C4-48C7-987D-D908C03A9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672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56A03-67FF-4A9F-9BE5-C42DB964B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5E717-FA45-4F9A-8B54-C609AE3AD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194068-7C19-4A4B-BB58-05B9F6CFE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2D10D-F6D5-42DF-8EF5-E47A6CC8C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033F68-F5DF-46FF-AD9B-4E158CB08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26023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C4AD8-8F79-4C5C-B38C-6EECDC8EC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532A4B-204F-4BE2-A33A-3F390EA226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D795B-A6F9-48E7-A060-27BCBE42B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65C1EB-DF17-445E-9F0F-0C1FB0C8F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24178B-7AD2-4A63-94F0-64240CB9C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16DD39-183B-4A1C-9D44-51E70292B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548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9CEB9-A92C-4658-8436-1039EDDA1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CB4CC-ECE8-415F-A4C7-9B2332371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02B6F-AE1E-4CAB-A048-2F3B64E64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180E34-3B29-4276-AA3E-4FD3433DEE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652C0F-26DC-485C-B387-2373BC05B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42C5CB-2056-45B9-A6CB-0FDF33D2B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6FC30F-ADC6-46DD-8774-0D3E6F38C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0AB33E-67FF-4796-96A0-1F7929C27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0765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6194F-B403-4A60-BB21-4EDEC4DC2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1C8B3-C6CA-4839-AD01-EF01889DB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8A37A9-2ACF-4D0D-9D0E-AD013561A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CAAB0F-293B-4E6E-B633-B2262B7AA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981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A47703-2691-4A4E-BDDF-CFC372C85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5BB391-B4AD-4EAE-89F7-226F54512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541FA-AA5D-43D7-A6CD-13AB8BB78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15161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9D7CF-6143-4A00-B4B5-879131F43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9723D-C016-437F-9248-7351BEDA1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4D9770-E462-46C8-A4B0-C5515EA4A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4C2B0C-CF09-4B4A-AB66-CB63A94BD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76EE43-E75E-42D7-B804-51FACB2BC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125CB9-EF0A-430B-9490-FCF85744B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0072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93E10-A641-4A6F-8AA6-C950EB451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F2D92E-18B7-4CFF-BA4B-84B9CA7E82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16AEF-D0C1-4574-8B35-2D5D807EEE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EDF50-45C6-4B08-9034-E349B4943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D43CC-B033-41C6-8306-3693F046A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B11354-C678-441A-BAA7-DD1A7E48C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60711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436D94-372D-4B62-9CD7-8BBF8026D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5A324-2931-4F55-918F-738CB45E5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45C807-CA04-4511-952C-1257FB8D8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A67C7-3A68-4028-9856-96D4B59FB91C}" type="datetimeFigureOut">
              <a:rPr lang="ar-SA" smtClean="0"/>
              <a:t>16/08/1446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FC6174-711C-4339-850B-2ED8FC9C4B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3CA48-C86B-4D20-BD2E-744EEFC59F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F4A9A-F8E2-4876-AA42-1BA2D1579B2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05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 is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REMnux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?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REMnux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is a Linux-based distribution specialized in malware analysis and digital forensics.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Developed by Lenny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Zeltser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it comes with a wide range of tools designed for forensic investigation, including: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Network analysis tools such as </a:t>
            </a:r>
            <a:r>
              <a:rPr lang="en-US" sz="2000" b="1" dirty="0">
                <a:latin typeface="Poppins" panose="00000500000000000000" pitchFamily="2" charset="0"/>
                <a:cs typeface="Poppins" panose="00000500000000000000" pitchFamily="2" charset="0"/>
              </a:rPr>
              <a:t>Wireshark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and </a:t>
            </a:r>
            <a:r>
              <a:rPr lang="en-US" sz="2000" b="1" dirty="0" err="1">
                <a:latin typeface="Poppins" panose="00000500000000000000" pitchFamily="2" charset="0"/>
                <a:cs typeface="Poppins" panose="00000500000000000000" pitchFamily="2" charset="0"/>
              </a:rPr>
              <a:t>tcpdump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for inspecting suspicious network traffic.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Sandboxing and simulation tools such as </a:t>
            </a:r>
            <a:r>
              <a:rPr lang="en-US" sz="2000" b="1" dirty="0" err="1">
                <a:latin typeface="Poppins" panose="00000500000000000000" pitchFamily="2" charset="0"/>
                <a:cs typeface="Poppins" panose="00000500000000000000" pitchFamily="2" charset="0"/>
              </a:rPr>
              <a:t>INetSim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to execute malware safely and analyze its behavior.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 is FLARE VM?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FLARE VM is a Windows-based virtual machine environment designed for malware analysis and penetration testing.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Developed by FireEye (now Mandiant), it includes powerful tools such as: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Static and dynamic analysis tools: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IDA Pro, x64dbg,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Ghidra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Radare2 (for reverse engineering).</a:t>
            </a:r>
          </a:p>
          <a:p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Procmon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Process Hacker (for process monitoring).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Wireshark, Fiddler (for network analysis).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Malware inspection tools: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PE Studio, CFF Explorer (for analyzing executables).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Detect It Easy (DIE),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Exeinfo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PE (for analyzing packing and obfuscation).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Tools for dissecting and reversing Windows malware.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49558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Why do we need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REMnux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?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Suitable for analyzing malware targeting Linux systems.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Provides a secure environment for forensic analysis without affecting the host system.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Includes tools for binary analysis, encryption detection, and unpacking obfuscated malware.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7571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Why do we need FLARE VM?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Ideal for analyzing Windows-based malware.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Equipped with all necessary tools for inspecting and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deobfuscating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malicious code.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Designed to run in a virtual machine (VM), ensuring that the host system remains safe from infections.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02472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1022</TotalTime>
  <Words>261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Poppins</vt:lpstr>
      <vt:lpstr>Office Theme</vt:lpstr>
      <vt:lpstr>What is REMnux?</vt:lpstr>
      <vt:lpstr>What is FLARE VM?</vt:lpstr>
      <vt:lpstr>Why do we need REMnux?</vt:lpstr>
      <vt:lpstr>Why do we need FLARE VM?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REMnux?</dc:title>
  <dc:creator>Moooha Fawze</dc:creator>
  <cp:lastModifiedBy>Moooha Fawze</cp:lastModifiedBy>
  <cp:revision>5</cp:revision>
  <dcterms:created xsi:type="dcterms:W3CDTF">2025-02-14T19:00:14Z</dcterms:created>
  <dcterms:modified xsi:type="dcterms:W3CDTF">2025-02-15T12:31:06Z</dcterms:modified>
</cp:coreProperties>
</file>